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66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49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4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7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5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3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5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68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662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5D3C-99C4-4832-9D17-342231205D1D}" type="datetimeFigureOut">
              <a:rPr lang="nl-NL" smtClean="0"/>
              <a:t>13-03-2013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C8B1-EF79-43D0-AF97-406CB364A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86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7" y="0"/>
            <a:ext cx="9207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9" y="0"/>
            <a:ext cx="9148029" cy="68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CEikenboom</dc:creator>
  <cp:lastModifiedBy>Hanneke Kooij</cp:lastModifiedBy>
  <cp:revision>1</cp:revision>
  <dcterms:created xsi:type="dcterms:W3CDTF">2013-03-12T19:43:19Z</dcterms:created>
  <dcterms:modified xsi:type="dcterms:W3CDTF">2013-03-13T09:33:26Z</dcterms:modified>
</cp:coreProperties>
</file>