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43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451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80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8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33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17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34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8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08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0F2D-ECDF-43E3-B1CC-C921C963F623}" type="datetimeFigureOut">
              <a:rPr lang="nl-NL" smtClean="0"/>
              <a:t>4-7-2012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6518-41D0-4D00-BB52-B8E9694449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59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2207" y="3212976"/>
            <a:ext cx="835292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nl-NL" i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Std Medium" pitchFamily="34" charset="0"/>
              </a:rPr>
              <a:t>Vanaf 1 oktober samen op één adres</a:t>
            </a:r>
            <a:br>
              <a:rPr lang="nl-NL" i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Std Medium" pitchFamily="34" charset="0"/>
              </a:rPr>
            </a:br>
            <a:r>
              <a:rPr lang="nl-NL" i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Std Medium" pitchFamily="34" charset="0"/>
              </a:rPr>
              <a:t>–</a:t>
            </a:r>
            <a:br>
              <a:rPr lang="nl-NL" i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Std Medium" pitchFamily="34" charset="0"/>
              </a:rPr>
            </a:br>
            <a:r>
              <a:rPr lang="nl-NL" i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dra Sans Std Medium" pitchFamily="34" charset="0"/>
              </a:rPr>
              <a:t>een nieuwe strategische samenwerking</a:t>
            </a:r>
            <a:endParaRPr lang="nl-NL" i="1" dirty="0">
              <a:solidFill>
                <a:srgbClr val="7777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edra Sans Std Medium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5733256"/>
            <a:ext cx="8280920" cy="792088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err="1" smtClean="0">
                <a:latin typeface="Fedra Sans Std Medium" pitchFamily="34" charset="0"/>
              </a:rPr>
              <a:t>Beech</a:t>
            </a:r>
            <a:r>
              <a:rPr lang="nl-NL" dirty="0" smtClean="0">
                <a:latin typeface="Fedra Sans Std Medium" pitchFamily="34" charset="0"/>
              </a:rPr>
              <a:t> Avenue </a:t>
            </a:r>
            <a:r>
              <a:rPr lang="nl-NL" dirty="0">
                <a:latin typeface="Fedra Sans Std Medium" pitchFamily="34" charset="0"/>
              </a:rPr>
              <a:t>178, Schiphol Rijk</a:t>
            </a:r>
          </a:p>
          <a:p>
            <a:pPr marL="0" indent="0" algn="ctr">
              <a:buNone/>
            </a:pPr>
            <a:endParaRPr lang="nl-NL" dirty="0">
              <a:latin typeface="Fedra Sans Std Medium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495"/>
            <a:ext cx="2592287" cy="185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495"/>
            <a:ext cx="3960441" cy="185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41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14:prism isContent="1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4495"/>
            <a:ext cx="2592287" cy="185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89" y="234495"/>
            <a:ext cx="4047111" cy="185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jdelijke aanduiding voor inhoud 2"/>
          <p:cNvSpPr txBox="1">
            <a:spLocks/>
          </p:cNvSpPr>
          <p:nvPr/>
        </p:nvSpPr>
        <p:spPr bwMode="auto">
          <a:xfrm>
            <a:off x="467544" y="2492896"/>
            <a:ext cx="83820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Blip>
                <a:blip r:embed="rId4"/>
              </a:buBlip>
              <a:defRPr sz="28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Blip>
                <a:blip r:embed="rId4"/>
              </a:buBlip>
              <a:defRPr sz="2400">
                <a:solidFill>
                  <a:srgbClr val="1C1C1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Blip>
                <a:blip r:embed="rId4"/>
              </a:buBlip>
              <a:defRPr sz="2000">
                <a:solidFill>
                  <a:srgbClr val="1C1C1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rgbClr val="1C1C1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rgbClr val="1C1C1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rgbClr val="1C1C1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rgbClr val="1C1C1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rgbClr val="1C1C1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rgbClr val="1C1C1C"/>
                </a:solidFill>
                <a:latin typeface="+mn-lt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‘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Pressure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 cooker’</a:t>
            </a:r>
          </a:p>
          <a:p>
            <a:pPr lvl="1">
              <a:buFont typeface="Arial" pitchFamily="34" charset="0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Quick scan van positie, tegen vaste prijs</a:t>
            </a:r>
          </a:p>
          <a:p>
            <a:pPr>
              <a:buFont typeface="Arial" pitchFamily="34" charset="0"/>
              <a:buChar char="•"/>
            </a:pP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Ontzorgen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van cliënten</a:t>
            </a:r>
          </a:p>
          <a:p>
            <a:pPr lvl="1">
              <a:buFont typeface="Arial" pitchFamily="34" charset="0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Ketenregisseur, netwerk aan specialisten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Branchegericht</a:t>
            </a:r>
          </a:p>
          <a:p>
            <a:pPr lvl="1">
              <a:buFont typeface="Arial" pitchFamily="34" charset="0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Luchtvaart, vastgoed, groene sector, zorg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Filosofie</a:t>
            </a:r>
            <a:endParaRPr lang="nl-NL" dirty="0" smtClean="0">
              <a:solidFill>
                <a:schemeClr val="bg1">
                  <a:lumMod val="50000"/>
                </a:schemeClr>
              </a:solidFill>
              <a:latin typeface="Fedra Sans Std Medium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dirty="0" err="1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l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ean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and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mean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, proactief, dichtbij de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  <a:latin typeface="Fedra Sans Std Medium" pitchFamily="34" charset="0"/>
              </a:rPr>
              <a:t>cliënt</a:t>
            </a:r>
            <a:endParaRPr lang="nl-NL" dirty="0" smtClean="0">
              <a:solidFill>
                <a:schemeClr val="bg1">
                  <a:lumMod val="50000"/>
                </a:schemeClr>
              </a:solidFill>
              <a:latin typeface="Fedra Sans Std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16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14:prism isContent="1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Vanaf 1 oktober samen op één adres – een nieuwe strategische samenwerking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Vanaf 1 oktober samen op één adres – een nieuwe strategische samenwerking</dc:title>
  <dc:creator>Van Dalen</dc:creator>
  <cp:lastModifiedBy>Van Dalen</cp:lastModifiedBy>
  <cp:revision>1</cp:revision>
  <dcterms:created xsi:type="dcterms:W3CDTF">2012-07-04T11:36:56Z</dcterms:created>
  <dcterms:modified xsi:type="dcterms:W3CDTF">2012-07-04T11:38:09Z</dcterms:modified>
</cp:coreProperties>
</file>