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84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1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44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38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25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59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94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17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06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A4DA-F85E-4C79-88C5-5A12D90CAC52}" type="datetimeFigureOut">
              <a:rPr lang="nl-NL" smtClean="0"/>
              <a:t>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6445-4677-48F5-8F79-13579D2C5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8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398" r="9695" b="-1"/>
          <a:stretch/>
        </p:blipFill>
        <p:spPr bwMode="auto">
          <a:xfrm>
            <a:off x="18689" y="-38067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1" name="Picture 3" descr="Dia powerpoint"/>
          <p:cNvPicPr>
            <a:picLocks noChangeAspect="1" noChangeArrowheads="1"/>
          </p:cNvPicPr>
          <p:nvPr/>
        </p:nvPicPr>
        <p:blipFill>
          <a:blip r:embed="rId3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9688" y="107068938"/>
            <a:ext cx="9621837" cy="642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8749" y="1268760"/>
            <a:ext cx="7772400" cy="1584175"/>
          </a:xfrm>
        </p:spPr>
        <p:txBody>
          <a:bodyPr>
            <a:normAutofit/>
          </a:bodyPr>
          <a:lstStyle/>
          <a:p>
            <a:r>
              <a:rPr lang="nl-NL" sz="6000" b="1" dirty="0" smtClean="0">
                <a:latin typeface="Arial" pitchFamily="34" charset="0"/>
                <a:cs typeface="Arial" pitchFamily="34" charset="0"/>
              </a:rPr>
              <a:t>REGBAT</a:t>
            </a:r>
            <a:endParaRPr lang="fr-FR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77827" y="2708920"/>
            <a:ext cx="6400800" cy="2304256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REGENERATIE VAN ACCU’S EN TRACTIEBATTERIJEN</a:t>
            </a:r>
          </a:p>
          <a:p>
            <a:r>
              <a:rPr lang="nl-N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INNOVATIEVE TECHNOLOGIE</a:t>
            </a:r>
            <a:endParaRPr lang="fr-F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20" y="4619488"/>
            <a:ext cx="2936380" cy="220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56002"/>
            <a:ext cx="198135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70" y="4549123"/>
            <a:ext cx="2140492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wooshless"/>
          <p:cNvPicPr>
            <a:picLocks noChangeAspect="1" noChangeArrowheads="1"/>
          </p:cNvPicPr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37"/>
            <a:ext cx="9245216" cy="68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946548" y="332456"/>
            <a:ext cx="7416824" cy="378565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nl-NL" sz="2500" b="1" dirty="0">
                <a:latin typeface="Arial" pitchFamily="34" charset="0"/>
                <a:cs typeface="Arial" pitchFamily="34" charset="0"/>
              </a:rPr>
              <a:t>ONZE BELOFTE: </a:t>
            </a:r>
            <a:r>
              <a:rPr lang="nl-NL" sz="2500" b="1" dirty="0" smtClean="0">
                <a:latin typeface="Arial" pitchFamily="34" charset="0"/>
                <a:cs typeface="Arial" pitchFamily="34" charset="0"/>
              </a:rPr>
              <a:t>ONDERHOUD LOONT</a:t>
            </a:r>
            <a:endParaRPr lang="nl-NL" sz="2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800" b="1" dirty="0"/>
              <a:t/>
            </a:r>
            <a:br>
              <a:rPr lang="nl-NL" sz="2800" b="1" dirty="0"/>
            </a:br>
            <a:r>
              <a:rPr lang="nl-NL" b="1" dirty="0" smtClean="0">
                <a:latin typeface="Arial" pitchFamily="34" charset="0"/>
                <a:cs typeface="Arial" pitchFamily="34" charset="0"/>
              </a:rPr>
              <a:t>Herstel van capaciteit leidt tot nieuwe levensduur (verdubbeling)</a:t>
            </a:r>
          </a:p>
          <a:p>
            <a:r>
              <a:rPr lang="nl-NL" b="1" dirty="0" smtClean="0">
                <a:latin typeface="Arial" pitchFamily="34" charset="0"/>
                <a:cs typeface="Arial" pitchFamily="34" charset="0"/>
              </a:rPr>
              <a:t>Regeneratie leidt tot afname 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energieconsumptie van 10-25% Kostenbesparing van 50-70 t.o.v. aanschaf nieuwe accu/batterij </a:t>
            </a:r>
          </a:p>
          <a:p>
            <a:r>
              <a:rPr lang="nl-NL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nl-NL" sz="2500" b="1" dirty="0" smtClean="0">
                <a:latin typeface="Arial" pitchFamily="34" charset="0"/>
                <a:cs typeface="Arial" pitchFamily="34" charset="0"/>
              </a:rPr>
              <a:t>FULL SERVICE BEDRIJF</a:t>
            </a:r>
          </a:p>
          <a:p>
            <a:r>
              <a:rPr lang="nl-NL" b="1" dirty="0" smtClean="0">
                <a:latin typeface="Arial" pitchFamily="34" charset="0"/>
                <a:cs typeface="Arial" pitchFamily="34" charset="0"/>
              </a:rPr>
              <a:t>onderhoud – reparatie - keuring</a:t>
            </a:r>
          </a:p>
          <a:p>
            <a:r>
              <a:rPr lang="nl-NL" b="1" dirty="0" smtClean="0">
                <a:latin typeface="Arial" pitchFamily="34" charset="0"/>
                <a:cs typeface="Arial" pitchFamily="34" charset="0"/>
              </a:rPr>
              <a:t>Aanbod geregenereerde gebruikte batterijen</a:t>
            </a:r>
          </a:p>
          <a:p>
            <a:endParaRPr lang="nl-NL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nl-NL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REGBAT: GOED, GROEN EN GOEDKOOP</a:t>
            </a:r>
            <a:endParaRPr lang="fr-FR" sz="25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80395"/>
            <a:ext cx="38766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80395"/>
            <a:ext cx="3528392" cy="241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Diavoorstelling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REGBAT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REGBAT</dc:title>
  <dc:creator>Theo</dc:creator>
  <cp:lastModifiedBy>Theo</cp:lastModifiedBy>
  <cp:revision>2</cp:revision>
  <dcterms:created xsi:type="dcterms:W3CDTF">2012-07-02T19:45:15Z</dcterms:created>
  <dcterms:modified xsi:type="dcterms:W3CDTF">2012-07-02T19:50:09Z</dcterms:modified>
</cp:coreProperties>
</file>