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52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4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24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03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74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2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76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82BC-0B8D-AF49-AEEC-7833A07B5DCD}" type="datetimeFigureOut">
              <a:rPr lang="nl-NL" smtClean="0"/>
              <a:t>11-03-13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C391-F3A5-D642-9019-07BFD548FE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4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EED A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EEP 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PowerPoint-presentatie</vt:lpstr>
      <vt:lpstr>PowerPoint-presentatie</vt:lpstr>
    </vt:vector>
  </TitlesOfParts>
  <Company>The Key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Margreet van den Heuvel</dc:creator>
  <cp:lastModifiedBy>Margreet van den Heuvel</cp:lastModifiedBy>
  <cp:revision>1</cp:revision>
  <dcterms:created xsi:type="dcterms:W3CDTF">2013-03-11T12:38:44Z</dcterms:created>
  <dcterms:modified xsi:type="dcterms:W3CDTF">2013-03-11T12:40:22Z</dcterms:modified>
</cp:coreProperties>
</file>